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93" r:id="rId3"/>
    <p:sldId id="998" r:id="rId4"/>
    <p:sldId id="994" r:id="rId5"/>
    <p:sldId id="1003" r:id="rId6"/>
    <p:sldId id="999" r:id="rId7"/>
    <p:sldId id="1000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Look at my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balloon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1687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书上学到的四个单词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还有很多表示颜色的单词。读一读下面的歌谣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完成各题。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946224"/>
            <a:ext cx="2736304" cy="635214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947468"/>
              </p:ext>
            </p:extLst>
          </p:nvPr>
        </p:nvGraphicFramePr>
        <p:xfrm>
          <a:off x="406574" y="2457556"/>
          <a:ext cx="11449272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4176464">
                  <a:extLst>
                    <a:ext uri="{9D8B030D-6E8A-4147-A177-3AD203B41FA5}">
                      <a16:colId xmlns:a16="http://schemas.microsoft.com/office/drawing/2014/main" val="1956672523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3232607173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3685200451"/>
                    </a:ext>
                  </a:extLst>
                </a:gridCol>
              </a:tblGrid>
              <a:tr h="1933676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see one red balloon.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see one green balloon.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see three pink balloons.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486365"/>
                  </a:ext>
                </a:extLst>
              </a:tr>
            </a:tbl>
          </a:graphicData>
        </a:graphic>
      </p:graphicFrame>
      <p:pic>
        <p:nvPicPr>
          <p:cNvPr id="1031" name="aw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142" y="2708920"/>
            <a:ext cx="1280142" cy="1573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aw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766" y="2636912"/>
            <a:ext cx="720080" cy="194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aw7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5566" y="2636913"/>
            <a:ext cx="986776" cy="184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390520"/>
              </p:ext>
            </p:extLst>
          </p:nvPr>
        </p:nvGraphicFramePr>
        <p:xfrm>
          <a:off x="380696" y="1100194"/>
          <a:ext cx="11449272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6552728">
                  <a:extLst>
                    <a:ext uri="{9D8B030D-6E8A-4147-A177-3AD203B41FA5}">
                      <a16:colId xmlns:a16="http://schemas.microsoft.com/office/drawing/2014/main" val="1956672523"/>
                    </a:ext>
                  </a:extLst>
                </a:gridCol>
                <a:gridCol w="4896544">
                  <a:extLst>
                    <a:ext uri="{9D8B030D-6E8A-4147-A177-3AD203B41FA5}">
                      <a16:colId xmlns:a16="http://schemas.microsoft.com/office/drawing/2014/main" val="3232607173"/>
                    </a:ext>
                  </a:extLst>
                </a:gridCol>
              </a:tblGrid>
              <a:tr h="377164"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see six yellow balloons.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see one white balloon and three red balloons.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615451"/>
                  </a:ext>
                </a:extLst>
              </a:tr>
              <a:tr h="377164"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see one pink balloon, one yellow 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balloon and four purple balloons.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see rainbow balloons.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1663166"/>
                  </a:ext>
                </a:extLst>
              </a:tr>
            </a:tbl>
          </a:graphicData>
        </a:graphic>
      </p:graphicFrame>
      <p:pic>
        <p:nvPicPr>
          <p:cNvPr id="1028" name="aw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798" y="1556792"/>
            <a:ext cx="762000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aw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02" y="1196752"/>
            <a:ext cx="754031" cy="131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aw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872" y="3835170"/>
            <a:ext cx="16002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aw7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3584" y="3835170"/>
            <a:ext cx="995933" cy="144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624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诗歌内容，涂色。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2026344"/>
            <a:ext cx="2873375" cy="521335"/>
          </a:xfrm>
          <a:prstGeom prst="rect">
            <a:avLst/>
          </a:prstGeom>
        </p:spPr>
      </p:pic>
      <p:pic>
        <p:nvPicPr>
          <p:cNvPr id="4" name="aw80.jpg" descr="id:21474948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2996952"/>
            <a:ext cx="9502140" cy="130492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22598" y="42843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依次涂红色、绿色、粉色、白色、黄色、紫色。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59024"/>
            <a:ext cx="11521280" cy="421419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阅读理解题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3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提高图片阅读能力，可以从自己认识的单词入手，圈出不认识的单词，通过上下图片的比较，确定该生词的含义。如：第四幅图中出现了两个生词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six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yellow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，观察上面的句子可以得出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six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应该是一个表达数量的单词，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yellow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是一个颜色单词。我们要善于从已经学过的单词入手，解决英语学习中遇到的生词问题，不断积累才能不断提高。</a:t>
            </a:r>
            <a:endParaRPr lang="zh-CN" altLang="zh-CN" sz="130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078614"/>
            <a:ext cx="2232844" cy="73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660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3739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does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rainbow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mean in Chinese?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rainbow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这个单词是什么意思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颜色　　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彩虹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45506" y="208458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12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2515215"/>
            <a:ext cx="5184576" cy="44995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6471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这些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颜色混合起来会得到什么颜色呢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green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white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1147064"/>
            <a:ext cx="3312368" cy="642346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262558" y="3307303"/>
            <a:ext cx="11688445" cy="23539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79404" y="369430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07374" y="367705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71070" y="491844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35366" y="489147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35566" y="489147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03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303</Words>
  <Application>Microsoft Office PowerPoint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2025-06-30T07:16:57Z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